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4" r:id="rId5"/>
    <p:sldId id="266" r:id="rId6"/>
    <p:sldId id="268" r:id="rId7"/>
    <p:sldId id="270" r:id="rId8"/>
    <p:sldId id="272" r:id="rId9"/>
    <p:sldId id="274" r:id="rId10"/>
    <p:sldId id="276" r:id="rId11"/>
    <p:sldId id="287" r:id="rId12"/>
    <p:sldId id="288" r:id="rId13"/>
    <p:sldId id="289" r:id="rId14"/>
    <p:sldId id="290" r:id="rId15"/>
    <p:sldId id="297" r:id="rId16"/>
    <p:sldId id="298" r:id="rId17"/>
    <p:sldId id="299" r:id="rId18"/>
    <p:sldId id="300" r:id="rId19"/>
    <p:sldId id="301" r:id="rId20"/>
    <p:sldId id="315" r:id="rId21"/>
    <p:sldId id="317" r:id="rId22"/>
    <p:sldId id="318" r:id="rId23"/>
    <p:sldId id="319" r:id="rId2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37485-DD7D-4063-98A4-7C5F864893A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6A96A-FF23-40FA-9A43-A2AAD19FF86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20462-F5F0-4F16-8268-37C9FA87693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291B3-4FEB-45A1-9973-3FF8788C412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D9728-29DD-4D54-AB82-D899F52F3A7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645FF-A24D-4BA7-B1A6-F91859DD1AE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ACB12-2CEE-4307-B982-776B25F0A0D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6AB845-10EE-418B-BE9F-1B77CCDD719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E6EE4-354F-4925-AF86-3C67F6B79D4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A9D29-BE05-46B8-9695-4C1AEB5BCE9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E314B-0513-4651-A70D-FAAC4E6CDAE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45DD6C-26FD-435A-82E1-E7AD7970B4A9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90775"/>
            <a:ext cx="7772400" cy="1470025"/>
          </a:xfrm>
        </p:spPr>
        <p:txBody>
          <a:bodyPr/>
          <a:lstStyle/>
          <a:p>
            <a:r>
              <a:rPr lang="fr-FR" sz="4000">
                <a:latin typeface="Comic Sans MS" pitchFamily="66" charset="0"/>
              </a:rPr>
              <a:t>Les tâches ménagères/</a:t>
            </a:r>
            <a:br>
              <a:rPr lang="fr-FR" sz="4000">
                <a:latin typeface="Comic Sans MS" pitchFamily="66" charset="0"/>
              </a:rPr>
            </a:br>
            <a:r>
              <a:rPr lang="fr-FR" sz="4000">
                <a:latin typeface="Comic Sans MS" pitchFamily="66" charset="0"/>
              </a:rPr>
              <a:t>les corvées </a:t>
            </a:r>
            <a:br>
              <a:rPr lang="fr-FR" sz="4000">
                <a:latin typeface="Comic Sans MS" pitchFamily="66" charset="0"/>
              </a:rPr>
            </a:br>
            <a:endParaRPr lang="fr-FR" sz="4000">
              <a:latin typeface="Comic Sans MS" pitchFamily="66" charset="0"/>
            </a:endParaRPr>
          </a:p>
        </p:txBody>
      </p:sp>
      <p:pic>
        <p:nvPicPr>
          <p:cNvPr id="3076" name="Picture 4" descr="j03329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620713"/>
            <a:ext cx="1441450" cy="14414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077" name="Picture 5" descr="j03329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549275"/>
            <a:ext cx="1584325" cy="1555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078" name="Picture 6" descr="j03329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4941888"/>
            <a:ext cx="1568450" cy="16144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079" name="Picture 7" descr="j03329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549275"/>
            <a:ext cx="1949450" cy="14906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080" name="Picture 8" descr="j033294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4941888"/>
            <a:ext cx="2381250" cy="14620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081" name="Picture 9" descr="j03329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4724400"/>
            <a:ext cx="1414463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787900" y="2276475"/>
            <a:ext cx="4176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4763" y="3213100"/>
            <a:ext cx="5329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chemeClr val="accent2"/>
                </a:solidFill>
                <a:latin typeface="Comic Sans MS" pitchFamily="66" charset="0"/>
              </a:rPr>
              <a:t>du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fr-FR" sz="3600">
                <a:latin typeface="Comic Sans MS" pitchFamily="66" charset="0"/>
              </a:rPr>
              <a:t>jardinage</a:t>
            </a:r>
          </a:p>
        </p:txBody>
      </p:sp>
      <p:pic>
        <p:nvPicPr>
          <p:cNvPr id="22532" name="Picture 4" descr="MCj027964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3455987" cy="3386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362200"/>
          </a:xfrm>
          <a:solidFill>
            <a:srgbClr val="E78F73"/>
          </a:solidFill>
          <a:ln>
            <a:solidFill>
              <a:srgbClr val="CC3300"/>
            </a:solidFill>
          </a:ln>
        </p:spPr>
        <p:txBody>
          <a:bodyPr/>
          <a:lstStyle/>
          <a:p>
            <a:r>
              <a:rPr lang="fr-FR">
                <a:solidFill>
                  <a:schemeClr val="tx1"/>
                </a:solidFill>
                <a:latin typeface="Comic Sans MS" pitchFamily="66" charset="0"/>
              </a:rPr>
              <a:t>Je</a:t>
            </a:r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> </a:t>
            </a:r>
            <a:r>
              <a:rPr lang="fr-FR">
                <a:solidFill>
                  <a:srgbClr val="3333CC"/>
                </a:solidFill>
                <a:latin typeface="Comic Sans MS" pitchFamily="66" charset="0"/>
              </a:rPr>
              <a:t>passe</a:t>
            </a:r>
            <a:r>
              <a:rPr lang="fr-FR">
                <a:solidFill>
                  <a:schemeClr val="tx1"/>
                </a:solidFill>
                <a:latin typeface="Comic Sans MS" pitchFamily="66" charset="0"/>
              </a:rPr>
              <a:t>…</a:t>
            </a:r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/>
            </a:r>
            <a:br>
              <a:rPr lang="fr-FR">
                <a:solidFill>
                  <a:srgbClr val="800000"/>
                </a:solidFill>
                <a:latin typeface="Comic Sans MS" pitchFamily="66" charset="0"/>
              </a:rPr>
            </a:br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/>
            </a:r>
            <a:br>
              <a:rPr lang="fr-FR">
                <a:solidFill>
                  <a:srgbClr val="800000"/>
                </a:solidFill>
                <a:latin typeface="Comic Sans MS" pitchFamily="66" charset="0"/>
              </a:rPr>
            </a:br>
            <a:r>
              <a:rPr lang="fr-FR">
                <a:solidFill>
                  <a:schemeClr val="tx1"/>
                </a:solidFill>
                <a:latin typeface="Comic Sans MS" pitchFamily="66" charset="0"/>
              </a:rPr>
              <a:t>Répétition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j03329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549275"/>
            <a:ext cx="5334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124075" y="4868863"/>
            <a:ext cx="5472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passe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serpillière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j03329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333375"/>
            <a:ext cx="526256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692275" y="5013325"/>
            <a:ext cx="6192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passe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00FF"/>
                </a:solidFill>
                <a:latin typeface="Comic Sans MS" pitchFamily="66" charset="0"/>
              </a:rPr>
              <a:t>le</a:t>
            </a:r>
            <a:r>
              <a:rPr lang="fr-FR" sz="3600">
                <a:latin typeface="Comic Sans MS" pitchFamily="66" charset="0"/>
              </a:rPr>
              <a:t> balai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j03329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404813"/>
            <a:ext cx="3162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339975" y="4868863"/>
            <a:ext cx="5472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passe</a:t>
            </a:r>
            <a:r>
              <a:rPr lang="fr-FR" sz="3600">
                <a:latin typeface="Comic Sans MS" pitchFamily="66" charset="0"/>
              </a:rPr>
              <a:t> l’aspirateur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362200"/>
          </a:xfrm>
          <a:solidFill>
            <a:srgbClr val="E78F73"/>
          </a:solidFill>
          <a:ln>
            <a:solidFill>
              <a:srgbClr val="CC3300"/>
            </a:solidFill>
          </a:ln>
        </p:spPr>
        <p:txBody>
          <a:bodyPr/>
          <a:lstStyle/>
          <a:p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>Je </a:t>
            </a:r>
            <a:r>
              <a:rPr lang="fr-FR">
                <a:solidFill>
                  <a:srgbClr val="3333CC"/>
                </a:solidFill>
                <a:latin typeface="Comic Sans MS" pitchFamily="66" charset="0"/>
              </a:rPr>
              <a:t>lave</a:t>
            </a:r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>…</a:t>
            </a:r>
            <a:br>
              <a:rPr lang="fr-FR">
                <a:solidFill>
                  <a:srgbClr val="800000"/>
                </a:solidFill>
                <a:latin typeface="Comic Sans MS" pitchFamily="66" charset="0"/>
              </a:rPr>
            </a:br>
            <a:r>
              <a:rPr lang="fr-FR">
                <a:solidFill>
                  <a:srgbClr val="800000"/>
                </a:solidFill>
                <a:latin typeface="Comic Sans MS" pitchFamily="66" charset="0"/>
              </a:rPr>
              <a:t>Répétition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258888" y="472440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lave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9900"/>
                </a:solidFill>
                <a:latin typeface="Comic Sans MS" pitchFamily="66" charset="0"/>
              </a:rPr>
              <a:t>les</a:t>
            </a:r>
            <a:r>
              <a:rPr lang="fr-FR" sz="360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fr-FR" sz="3600">
                <a:latin typeface="Comic Sans MS" pitchFamily="66" charset="0"/>
              </a:rPr>
              <a:t>vêtements</a:t>
            </a:r>
          </a:p>
        </p:txBody>
      </p:sp>
      <p:pic>
        <p:nvPicPr>
          <p:cNvPr id="45059" name="Picture 3" descr="MCBD05797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33375"/>
            <a:ext cx="3733800" cy="373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MCj033293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765175"/>
            <a:ext cx="4537075" cy="3008313"/>
          </a:xfrm>
          <a:prstGeom prst="rect">
            <a:avLst/>
          </a:prstGeom>
          <a:noFill/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258888" y="407670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lave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voiture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MCj029017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125538"/>
            <a:ext cx="4176712" cy="2781300"/>
          </a:xfrm>
          <a:prstGeom prst="rect">
            <a:avLst/>
          </a:prstGeom>
          <a:noFill/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58888" y="407670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lave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vaisselle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258888" y="407670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lave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9900"/>
                </a:solidFill>
                <a:latin typeface="Comic Sans MS" pitchFamily="66" charset="0"/>
              </a:rPr>
              <a:t>les</a:t>
            </a:r>
            <a:r>
              <a:rPr lang="fr-FR" sz="360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fr-FR" sz="3600">
                <a:latin typeface="Comic Sans MS" pitchFamily="66" charset="0"/>
              </a:rPr>
              <a:t>vitres</a:t>
            </a:r>
          </a:p>
        </p:txBody>
      </p:sp>
      <p:pic>
        <p:nvPicPr>
          <p:cNvPr id="48131" name="Picture 3" descr="MCj033294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765175"/>
            <a:ext cx="2417762" cy="304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716463" y="2852738"/>
            <a:ext cx="410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00FF"/>
                </a:solidFill>
                <a:latin typeface="Comic Sans MS" pitchFamily="66" charset="0"/>
              </a:rPr>
              <a:t>le </a:t>
            </a:r>
            <a:r>
              <a:rPr lang="fr-FR" sz="3600">
                <a:latin typeface="Comic Sans MS" pitchFamily="66" charset="0"/>
              </a:rPr>
              <a:t>ménage</a:t>
            </a:r>
          </a:p>
        </p:txBody>
      </p:sp>
      <p:pic>
        <p:nvPicPr>
          <p:cNvPr id="6147" name="Picture 3" descr="MCj019804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96975"/>
            <a:ext cx="3692525" cy="374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084763"/>
            <a:ext cx="8229600" cy="1143000"/>
          </a:xfrm>
        </p:spPr>
        <p:txBody>
          <a:bodyPr/>
          <a:lstStyle/>
          <a:p>
            <a:r>
              <a:rPr lang="en-GB">
                <a:latin typeface="Comic Sans MS" pitchFamily="66" charset="0"/>
              </a:rPr>
              <a:t>Je </a:t>
            </a:r>
            <a:r>
              <a:rPr lang="en-GB">
                <a:solidFill>
                  <a:srgbClr val="3333CC"/>
                </a:solidFill>
                <a:latin typeface="Comic Sans MS" pitchFamily="66" charset="0"/>
              </a:rPr>
              <a:t>sors</a:t>
            </a:r>
            <a:r>
              <a:rPr lang="en-GB">
                <a:latin typeface="Comic Sans MS" pitchFamily="66" charset="0"/>
              </a:rPr>
              <a:t> </a:t>
            </a:r>
            <a:r>
              <a:rPr lang="en-GB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en-GB">
                <a:latin typeface="Comic Sans MS" pitchFamily="66" charset="0"/>
              </a:rPr>
              <a:t> poubelle</a:t>
            </a:r>
            <a:endParaRPr lang="en-US">
              <a:latin typeface="Comic Sans MS" pitchFamily="66" charset="0"/>
            </a:endParaRPr>
          </a:p>
        </p:txBody>
      </p:sp>
      <p:pic>
        <p:nvPicPr>
          <p:cNvPr id="62467" name="Picture 3" descr="MCj040801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765175"/>
            <a:ext cx="2740025" cy="2792413"/>
          </a:xfrm>
          <a:prstGeom prst="rect">
            <a:avLst/>
          </a:prstGeom>
          <a:noFill/>
        </p:spPr>
      </p:pic>
      <p:pic>
        <p:nvPicPr>
          <p:cNvPr id="62468" name="Picture 4" descr="MCj043817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997200"/>
            <a:ext cx="1654175" cy="1812925"/>
          </a:xfrm>
          <a:prstGeom prst="rect">
            <a:avLst/>
          </a:prstGeom>
          <a:noFill/>
        </p:spPr>
      </p:pic>
      <p:pic>
        <p:nvPicPr>
          <p:cNvPr id="62469" name="Picture 5" descr="MCj0438177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140075"/>
            <a:ext cx="1917700" cy="184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084763"/>
            <a:ext cx="8229600" cy="1143000"/>
          </a:xfrm>
        </p:spPr>
        <p:txBody>
          <a:bodyPr/>
          <a:lstStyle/>
          <a:p>
            <a:r>
              <a:rPr lang="en-GB">
                <a:latin typeface="Comic Sans MS" pitchFamily="66" charset="0"/>
              </a:rPr>
              <a:t>Je </a:t>
            </a:r>
            <a:r>
              <a:rPr lang="en-GB">
                <a:solidFill>
                  <a:srgbClr val="3333CC"/>
                </a:solidFill>
                <a:latin typeface="Comic Sans MS" pitchFamily="66" charset="0"/>
              </a:rPr>
              <a:t>range </a:t>
            </a:r>
            <a:r>
              <a:rPr lang="en-GB">
                <a:solidFill>
                  <a:schemeClr val="tx1"/>
                </a:solidFill>
                <a:latin typeface="Comic Sans MS" pitchFamily="66" charset="0"/>
              </a:rPr>
              <a:t>ma chambre</a:t>
            </a:r>
            <a:endParaRPr lang="en-US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77833" name="Picture 9" descr="MCj009000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981075"/>
            <a:ext cx="3998913" cy="409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084763"/>
            <a:ext cx="8229600" cy="1143000"/>
          </a:xfrm>
        </p:spPr>
        <p:txBody>
          <a:bodyPr/>
          <a:lstStyle/>
          <a:p>
            <a:r>
              <a:rPr lang="en-GB">
                <a:latin typeface="Comic Sans MS" pitchFamily="66" charset="0"/>
              </a:rPr>
              <a:t>Je </a:t>
            </a:r>
            <a:r>
              <a:rPr lang="en-GB">
                <a:solidFill>
                  <a:srgbClr val="3333CC"/>
                </a:solidFill>
                <a:latin typeface="Comic Sans MS" pitchFamily="66" charset="0"/>
              </a:rPr>
              <a:t>mets</a:t>
            </a:r>
            <a:r>
              <a:rPr lang="en-GB">
                <a:latin typeface="Comic Sans MS" pitchFamily="66" charset="0"/>
              </a:rPr>
              <a:t> </a:t>
            </a:r>
            <a:r>
              <a:rPr lang="en-GB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en-GB">
                <a:latin typeface="Comic Sans MS" pitchFamily="66" charset="0"/>
              </a:rPr>
              <a:t> table</a:t>
            </a:r>
            <a:endParaRPr lang="en-US">
              <a:latin typeface="Comic Sans MS" pitchFamily="66" charset="0"/>
            </a:endParaRPr>
          </a:p>
        </p:txBody>
      </p:sp>
      <p:pic>
        <p:nvPicPr>
          <p:cNvPr id="78856" name="Picture 8" descr="MCj043445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205038"/>
            <a:ext cx="3867150" cy="2490787"/>
          </a:xfrm>
          <a:prstGeom prst="rect">
            <a:avLst/>
          </a:prstGeom>
          <a:noFill/>
        </p:spPr>
      </p:pic>
      <p:sp>
        <p:nvSpPr>
          <p:cNvPr id="78857" name="Line 9"/>
          <p:cNvSpPr>
            <a:spLocks noChangeShapeType="1"/>
          </p:cNvSpPr>
          <p:nvPr/>
        </p:nvSpPr>
        <p:spPr bwMode="auto">
          <a:xfrm flipH="1">
            <a:off x="5292725" y="1125538"/>
            <a:ext cx="503238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084763"/>
            <a:ext cx="8229600" cy="1143000"/>
          </a:xfrm>
        </p:spPr>
        <p:txBody>
          <a:bodyPr/>
          <a:lstStyle/>
          <a:p>
            <a:r>
              <a:rPr lang="en-GB">
                <a:latin typeface="Comic Sans MS" pitchFamily="66" charset="0"/>
              </a:rPr>
              <a:t>Je </a:t>
            </a:r>
            <a:r>
              <a:rPr lang="en-GB">
                <a:solidFill>
                  <a:srgbClr val="3333CC"/>
                </a:solidFill>
                <a:latin typeface="Comic Sans MS" pitchFamily="66" charset="0"/>
              </a:rPr>
              <a:t>d</a:t>
            </a:r>
            <a:r>
              <a:rPr lang="en-US">
                <a:solidFill>
                  <a:srgbClr val="3333CC"/>
                </a:solidFill>
                <a:latin typeface="Comic Sans MS" pitchFamily="66" charset="0"/>
              </a:rPr>
              <a:t>ébarrasse</a:t>
            </a:r>
            <a:r>
              <a:rPr lang="en-GB">
                <a:latin typeface="Comic Sans MS" pitchFamily="66" charset="0"/>
              </a:rPr>
              <a:t> </a:t>
            </a:r>
            <a:r>
              <a:rPr lang="en-GB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en-GB">
                <a:latin typeface="Comic Sans MS" pitchFamily="66" charset="0"/>
              </a:rPr>
              <a:t> table</a:t>
            </a:r>
            <a:endParaRPr lang="en-US">
              <a:latin typeface="Comic Sans MS" pitchFamily="66" charset="0"/>
            </a:endParaRPr>
          </a:p>
        </p:txBody>
      </p:sp>
      <p:pic>
        <p:nvPicPr>
          <p:cNvPr id="79878" name="Picture 6" descr="MCj043445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205038"/>
            <a:ext cx="3867150" cy="2490787"/>
          </a:xfrm>
          <a:prstGeom prst="rect">
            <a:avLst/>
          </a:prstGeom>
          <a:noFill/>
        </p:spPr>
      </p:pic>
      <p:sp>
        <p:nvSpPr>
          <p:cNvPr id="79880" name="Line 8"/>
          <p:cNvSpPr>
            <a:spLocks noChangeShapeType="1"/>
          </p:cNvSpPr>
          <p:nvPr/>
        </p:nvSpPr>
        <p:spPr bwMode="auto">
          <a:xfrm flipV="1">
            <a:off x="5076825" y="981075"/>
            <a:ext cx="1439863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01317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14475"/>
            <a:ext cx="3887787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500563" y="3141663"/>
            <a:ext cx="4643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poussi</a:t>
            </a:r>
            <a:r>
              <a:rPr lang="en-US" sz="3600">
                <a:latin typeface="Comic Sans MS" pitchFamily="66" charset="0"/>
              </a:rPr>
              <a:t>ère</a:t>
            </a:r>
            <a:endParaRPr lang="fr-FR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j03329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557338"/>
            <a:ext cx="38163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779838" y="3141663"/>
            <a:ext cx="51133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00FF"/>
                </a:solidFill>
                <a:latin typeface="Comic Sans MS" pitchFamily="66" charset="0"/>
              </a:rPr>
              <a:t>le</a:t>
            </a:r>
            <a:r>
              <a:rPr lang="fr-FR" sz="3600">
                <a:latin typeface="Comic Sans MS" pitchFamily="66" charset="0"/>
              </a:rPr>
              <a:t> repassage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03329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37719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427538" y="2997200"/>
            <a:ext cx="4319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mon lit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j03329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62138"/>
            <a:ext cx="44640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932363" y="3068638"/>
            <a:ext cx="3924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cuisine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j03329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3816350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427538" y="2708275"/>
            <a:ext cx="424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lessive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03329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57338"/>
            <a:ext cx="3595687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356100" y="2852738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FF0000"/>
                </a:solidFill>
                <a:latin typeface="Comic Sans MS" pitchFamily="66" charset="0"/>
              </a:rPr>
              <a:t>la</a:t>
            </a:r>
            <a:r>
              <a:rPr lang="fr-FR" sz="3600">
                <a:latin typeface="Comic Sans MS" pitchFamily="66" charset="0"/>
              </a:rPr>
              <a:t> vaisselle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787900" y="2276475"/>
            <a:ext cx="4176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643438" y="2924175"/>
            <a:ext cx="432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>
                <a:latin typeface="Comic Sans MS" pitchFamily="66" charset="0"/>
              </a:rPr>
              <a:t>Je </a:t>
            </a:r>
            <a:r>
              <a:rPr lang="fr-FR" sz="3600">
                <a:solidFill>
                  <a:srgbClr val="3333CC"/>
                </a:solidFill>
                <a:latin typeface="Comic Sans MS" pitchFamily="66" charset="0"/>
              </a:rPr>
              <a:t>fais</a:t>
            </a:r>
            <a:r>
              <a:rPr lang="fr-FR" sz="3600">
                <a:latin typeface="Comic Sans MS" pitchFamily="66" charset="0"/>
              </a:rPr>
              <a:t> </a:t>
            </a:r>
            <a:r>
              <a:rPr lang="fr-FR" sz="3600">
                <a:solidFill>
                  <a:srgbClr val="008000"/>
                </a:solidFill>
                <a:latin typeface="Comic Sans MS" pitchFamily="66" charset="0"/>
              </a:rPr>
              <a:t>les</a:t>
            </a:r>
            <a:r>
              <a:rPr lang="fr-FR" sz="3600">
                <a:latin typeface="Comic Sans MS" pitchFamily="66" charset="0"/>
              </a:rPr>
              <a:t> courses</a:t>
            </a:r>
          </a:p>
        </p:txBody>
      </p:sp>
      <p:pic>
        <p:nvPicPr>
          <p:cNvPr id="20484" name="Picture 4" descr="MCj023776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388937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91</Words>
  <Application>Microsoft Office PowerPoint</Application>
  <PresentationFormat>On-screen Show (4:3)</PresentationFormat>
  <Paragraphs>23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Comic Sans MS</vt:lpstr>
      <vt:lpstr>Default Design</vt:lpstr>
      <vt:lpstr>Les tâches ménagères/ les corvées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Je passe…  Répétition</vt:lpstr>
      <vt:lpstr>Slide 12</vt:lpstr>
      <vt:lpstr>Slide 13</vt:lpstr>
      <vt:lpstr>Slide 14</vt:lpstr>
      <vt:lpstr>Je lave… Répétition</vt:lpstr>
      <vt:lpstr>Slide 16</vt:lpstr>
      <vt:lpstr>Slide 17</vt:lpstr>
      <vt:lpstr>Slide 18</vt:lpstr>
      <vt:lpstr>Slide 19</vt:lpstr>
      <vt:lpstr>Je sors la poubelle</vt:lpstr>
      <vt:lpstr>Je range ma chambre</vt:lpstr>
      <vt:lpstr>Je mets la table</vt:lpstr>
      <vt:lpstr>Je débarrasse la table</vt:lpstr>
    </vt:vector>
  </TitlesOfParts>
  <Company>THEKINGS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tâches ménagères</dc:title>
  <dc:creator>yxm</dc:creator>
  <cp:lastModifiedBy>Crestwood Student</cp:lastModifiedBy>
  <cp:revision>4</cp:revision>
  <dcterms:created xsi:type="dcterms:W3CDTF">2009-11-10T17:22:37Z</dcterms:created>
  <dcterms:modified xsi:type="dcterms:W3CDTF">2009-11-18T15:01:29Z</dcterms:modified>
</cp:coreProperties>
</file>